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2" r:id="rId16"/>
    <p:sldId id="271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04" autoAdjust="0"/>
    <p:restoredTop sz="94660"/>
  </p:normalViewPr>
  <p:slideViewPr>
    <p:cSldViewPr snapToGrid="0">
      <p:cViewPr varScale="1">
        <p:scale>
          <a:sx n="55" d="100"/>
          <a:sy n="55" d="100"/>
        </p:scale>
        <p:origin x="36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8CB65-BF1E-798D-D623-4275BD0AE1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/>
              <a:t>Aplicație de Social Media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34EE4F-BC1D-C4B6-C6A2-58126BB7D9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5559552"/>
            <a:ext cx="7315200" cy="914400"/>
          </a:xfrm>
        </p:spPr>
        <p:txBody>
          <a:bodyPr/>
          <a:lstStyle/>
          <a:p>
            <a:r>
              <a:rPr lang="ro-RO" dirty="0"/>
              <a:t>De: Bob Robert-Leonard. Grupa: 30231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58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9BB8C-5EF5-EEB3-CADA-B70719922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Utilizatori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3F79F-A8CC-249E-5380-017A807F3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713132" cy="2178812"/>
          </a:xfrm>
        </p:spPr>
        <p:txBody>
          <a:bodyPr/>
          <a:lstStyle/>
          <a:p>
            <a:r>
              <a:rPr lang="ro-RO" dirty="0"/>
              <a:t>Pentru fiecare tip de utilizator se rețin diferite informații cum ar fi informații despre setările selectate (tema de culoare a paginii, setări de ”privacy”</a:t>
            </a:r>
            <a:r>
              <a:rPr lang="en-US" dirty="0"/>
              <a:t>)</a:t>
            </a:r>
            <a:r>
              <a:rPr lang="ro-RO" dirty="0"/>
              <a:t>.</a:t>
            </a:r>
            <a:endParaRPr lang="en-US" dirty="0"/>
          </a:p>
          <a:p>
            <a:r>
              <a:rPr lang="en-US" dirty="0" err="1"/>
              <a:t>Vizitator</a:t>
            </a:r>
            <a:r>
              <a:rPr lang="ro-RO" dirty="0"/>
              <a:t>ul</a:t>
            </a:r>
            <a:r>
              <a:rPr lang="en-US" dirty="0"/>
              <a:t> are </a:t>
            </a:r>
            <a:r>
              <a:rPr lang="en-US" dirty="0" err="1"/>
              <a:t>posibilitatea</a:t>
            </a:r>
            <a:r>
              <a:rPr lang="en-US" dirty="0"/>
              <a:t> de a </a:t>
            </a:r>
            <a:r>
              <a:rPr lang="en-US" dirty="0" err="1"/>
              <a:t>schimba</a:t>
            </a:r>
            <a:r>
              <a:rPr lang="ro-RO" dirty="0"/>
              <a:t> unele setări, însă nu poate să  le salveze.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D22CE-09D5-CA9A-62C7-D70BAF8EF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737" y="3042920"/>
            <a:ext cx="5428918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02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17D0D-1A53-1B40-5553-264F8EBC1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6"/>
            <a:ext cx="3262441" cy="4601183"/>
          </a:xfrm>
        </p:spPr>
        <p:txBody>
          <a:bodyPr/>
          <a:lstStyle/>
          <a:p>
            <a:r>
              <a:rPr lang="ro-RO" dirty="0"/>
              <a:t>Diagrame pentru ilustrarea funcționalităților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6290D-189D-F2CB-723C-C0D120505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1668" y="3806113"/>
            <a:ext cx="7286412" cy="567816"/>
          </a:xfrm>
        </p:spPr>
        <p:txBody>
          <a:bodyPr/>
          <a:lstStyle/>
          <a:p>
            <a:r>
              <a:rPr lang="ro-RO" dirty="0"/>
              <a:t>Flow chart login și căutare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B6408-E080-D5DC-1405-D31B82572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239" y="1431924"/>
            <a:ext cx="7584441" cy="237418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29706CC-EBE1-1A91-997A-5D771069E1CB}"/>
              </a:ext>
            </a:extLst>
          </p:cNvPr>
          <p:cNvSpPr txBox="1">
            <a:spLocks/>
          </p:cNvSpPr>
          <p:nvPr/>
        </p:nvSpPr>
        <p:spPr>
          <a:xfrm>
            <a:off x="4021668" y="1016508"/>
            <a:ext cx="7286412" cy="567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Diagrama obiect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22C4D0-4A3B-2B0F-31A3-1C6C5900F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684" y="4221529"/>
            <a:ext cx="3152775" cy="2486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5594B2-AD05-7AA7-D592-F11B6F9B8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686" y="3916544"/>
            <a:ext cx="2000698" cy="279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28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E84E41C-207C-B6E9-FC36-4AE8F3AC04C2}"/>
              </a:ext>
            </a:extLst>
          </p:cNvPr>
          <p:cNvSpPr txBox="1">
            <a:spLocks/>
          </p:cNvSpPr>
          <p:nvPr/>
        </p:nvSpPr>
        <p:spPr>
          <a:xfrm>
            <a:off x="1458404" y="4333677"/>
            <a:ext cx="7286412" cy="567816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Diagramă de comunicare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03CE8C-B3EE-5531-5443-FAE3016D19DA}"/>
              </a:ext>
            </a:extLst>
          </p:cNvPr>
          <p:cNvSpPr txBox="1">
            <a:spLocks/>
          </p:cNvSpPr>
          <p:nvPr/>
        </p:nvSpPr>
        <p:spPr>
          <a:xfrm>
            <a:off x="1545596" y="515073"/>
            <a:ext cx="7286412" cy="567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Diagrama de secvență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4DC14E-2CC5-777A-B8B0-6AAE0D434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22" y="1082889"/>
            <a:ext cx="4200525" cy="2876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90EF2E-AE3A-13AE-45E3-2648ABCE8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816" y="1319633"/>
            <a:ext cx="2465798" cy="421873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CFF4487-6D23-90D0-C177-ED9886AA5FBF}"/>
              </a:ext>
            </a:extLst>
          </p:cNvPr>
          <p:cNvSpPr txBox="1">
            <a:spLocks/>
          </p:cNvSpPr>
          <p:nvPr/>
        </p:nvSpPr>
        <p:spPr>
          <a:xfrm>
            <a:off x="8548794" y="578316"/>
            <a:ext cx="7286412" cy="567816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Diagramă de activitate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A04D4F-F807-F75C-0769-9D967C69D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23" y="4988243"/>
            <a:ext cx="7061391" cy="77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8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06EF758-F8A0-C40A-4E06-71129224E996}"/>
              </a:ext>
            </a:extLst>
          </p:cNvPr>
          <p:cNvSpPr txBox="1">
            <a:spLocks/>
          </p:cNvSpPr>
          <p:nvPr/>
        </p:nvSpPr>
        <p:spPr>
          <a:xfrm>
            <a:off x="749487" y="1559655"/>
            <a:ext cx="7286412" cy="567816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Diagramă de stări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A0095-C432-448B-BF93-EEEBA1CED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62" y="2230214"/>
            <a:ext cx="5240347" cy="198691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17A3DE-D5BC-DBEF-3B6E-EE41CAA1B59B}"/>
              </a:ext>
            </a:extLst>
          </p:cNvPr>
          <p:cNvSpPr txBox="1">
            <a:spLocks/>
          </p:cNvSpPr>
          <p:nvPr/>
        </p:nvSpPr>
        <p:spPr>
          <a:xfrm>
            <a:off x="7220493" y="611310"/>
            <a:ext cx="7286412" cy="567816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Diagramă de pachete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931589-C974-AA52-E64D-B3EA72E2F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698" y="987760"/>
            <a:ext cx="7705760" cy="530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49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98DD43-B5FD-9094-971C-D48BB2E48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91" y="1844801"/>
            <a:ext cx="5347804" cy="36005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7E916A-DBCE-8165-D769-25C8DF88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529" y="2288835"/>
            <a:ext cx="6261077" cy="228033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4B99C8-567F-2A24-1EE8-B1B62AD7C402}"/>
              </a:ext>
            </a:extLst>
          </p:cNvPr>
          <p:cNvSpPr txBox="1">
            <a:spLocks/>
          </p:cNvSpPr>
          <p:nvPr/>
        </p:nvSpPr>
        <p:spPr>
          <a:xfrm>
            <a:off x="1561145" y="1555003"/>
            <a:ext cx="3236886" cy="567816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Diagramă de</a:t>
            </a:r>
            <a:r>
              <a:rPr lang="en-US" dirty="0"/>
              <a:t> </a:t>
            </a:r>
            <a:r>
              <a:rPr lang="en-US" dirty="0" err="1"/>
              <a:t>desf</a:t>
            </a:r>
            <a:r>
              <a:rPr lang="ro-RO" dirty="0"/>
              <a:t>ășurare 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601934-D01C-8D30-F3E9-4BE605F6DB3B}"/>
              </a:ext>
            </a:extLst>
          </p:cNvPr>
          <p:cNvSpPr txBox="1">
            <a:spLocks/>
          </p:cNvSpPr>
          <p:nvPr/>
        </p:nvSpPr>
        <p:spPr>
          <a:xfrm>
            <a:off x="7847217" y="1566700"/>
            <a:ext cx="3236886" cy="567816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o-RO" dirty="0"/>
              <a:t>Diagramă de</a:t>
            </a:r>
            <a:r>
              <a:rPr lang="en-US" dirty="0"/>
              <a:t> </a:t>
            </a:r>
            <a:r>
              <a:rPr lang="en-US" dirty="0" err="1"/>
              <a:t>componente</a:t>
            </a:r>
            <a:r>
              <a:rPr lang="ro-R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111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38252-0306-587E-18E4-25085F8B6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460" y="0"/>
            <a:ext cx="95830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55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4420-9E59-9D91-8522-C849EB2C6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Portabilitate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3CE61-6D93-E4AD-3928-C70A0C17B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Portabilitate maximă deoarece aplicația este de tip aplicație web. Poate fi folosită de pe orice browser / sistem de operare / dispozitiv cu acces la un browser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95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507841-37C8-F871-28BE-38E8E5655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79515">
            <a:off x="6566965" y="4395481"/>
            <a:ext cx="3197931" cy="2054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6EBAB2-73BD-322D-2542-0AF39BA53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63542">
            <a:off x="6243674" y="-55004"/>
            <a:ext cx="6151179" cy="38977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1FB36F-75D8-B544-3F18-874B5CDFD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20542">
            <a:off x="183273" y="-362367"/>
            <a:ext cx="2694050" cy="619543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26CBF64-8A26-882C-DD18-C93D90D0C6C1}"/>
              </a:ext>
            </a:extLst>
          </p:cNvPr>
          <p:cNvSpPr/>
          <p:nvPr/>
        </p:nvSpPr>
        <p:spPr>
          <a:xfrm>
            <a:off x="2248223" y="2132651"/>
            <a:ext cx="7643973" cy="2363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Social Media Food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356089-8862-606D-F76A-1FE0B22955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40141">
            <a:off x="10191964" y="5271061"/>
            <a:ext cx="1199868" cy="1202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C9CDD7-A4EA-30B8-59EF-1EF604FCA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4249">
            <a:off x="3659804" y="-129566"/>
            <a:ext cx="3494332" cy="1816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6D2CE9-7329-048A-E7CC-7C4BE01D3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71805">
            <a:off x="2987344" y="5054253"/>
            <a:ext cx="1999269" cy="103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37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70A4-3E14-646F-5C17-292B3A1CF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Prezentare Generală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4A4CB-560D-C6D2-10BC-66CD36A9A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Aplicație web de social media similară cu alte aplicații populare de social media</a:t>
            </a:r>
          </a:p>
          <a:p>
            <a:r>
              <a:rPr lang="ro-RO" dirty="0"/>
              <a:t>Tematică: rețete / mâncare</a:t>
            </a:r>
          </a:p>
          <a:p>
            <a:r>
              <a:rPr lang="ro-RO" dirty="0"/>
              <a:t>Public țintă: bucătari, oameni pasionați de gătit, restaurante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0CDCBC-8E73-E245-AB0C-6873AFF63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2615878"/>
            <a:ext cx="3364589" cy="3579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140F38-9953-8B6E-8CA0-3DFC72BC1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998" y="2712153"/>
            <a:ext cx="2384930" cy="33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930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6507-ADEF-4143-988E-30E574B5C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Implementare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1D08C-D7F6-5DBA-4404-D83CF614F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4476710" cy="5120640"/>
          </a:xfrm>
        </p:spPr>
        <p:txBody>
          <a:bodyPr/>
          <a:lstStyle/>
          <a:p>
            <a:r>
              <a:rPr lang="ro-RO" dirty="0"/>
              <a:t>Va avea 3 pagini: pagina principală (pagina „acasă”), pagina de explorare și pagina personală.</a:t>
            </a:r>
          </a:p>
          <a:p>
            <a:r>
              <a:rPr lang="ro-RO" dirty="0"/>
              <a:t>Pagina principală: pagina personalizată pentru utilizator.</a:t>
            </a:r>
          </a:p>
          <a:p>
            <a:r>
              <a:rPr lang="ro-RO" dirty="0"/>
              <a:t>Pagina de explorare: pagina de căutare de rețete noi și vizualizare a celor mai populare rețete.</a:t>
            </a:r>
          </a:p>
          <a:p>
            <a:r>
              <a:rPr lang="ro-RO" dirty="0"/>
              <a:t>Pagina personală: pagina unde utilizatorii își personalizează contul.</a:t>
            </a:r>
          </a:p>
          <a:p>
            <a:r>
              <a:rPr lang="ro-RO" dirty="0"/>
              <a:t>Postările vor avea un format specific.</a:t>
            </a:r>
          </a:p>
          <a:p>
            <a:r>
              <a:rPr lang="ro-RO" dirty="0"/>
              <a:t>Se poate distribui linkul către postare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29FE0-C88F-FABD-F8E8-5CE85D419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978" y="401121"/>
            <a:ext cx="3285653" cy="31060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A882D5-7C91-94D2-FD24-2E461A4B1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633" y="3507128"/>
            <a:ext cx="2025679" cy="311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71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D775F82-9C70-E3BB-0735-32AB28B42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057" y="491555"/>
            <a:ext cx="1531923" cy="1470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62FF59-DE97-063C-0736-6A63EC403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44" y="174457"/>
            <a:ext cx="5994708" cy="65090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1AF35F-FD1A-4EB3-E94F-4F53448A5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390" y="347241"/>
            <a:ext cx="5134866" cy="54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84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FA2A-C834-3047-7315-25E1DC79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Alte funcționalități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D7EF4-45CD-7CAB-D340-195115117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5122333" cy="5120640"/>
          </a:xfrm>
        </p:spPr>
        <p:txBody>
          <a:bodyPr/>
          <a:lstStyle/>
          <a:p>
            <a:r>
              <a:rPr lang="ro-RO" dirty="0"/>
              <a:t>Crearea rapidă și asistată a postărilor</a:t>
            </a:r>
          </a:p>
          <a:p>
            <a:r>
              <a:rPr lang="ro-RO" dirty="0"/>
              <a:t>Căutarea altor postări și utilizatori</a:t>
            </a:r>
          </a:p>
          <a:p>
            <a:r>
              <a:rPr lang="ro-RO" dirty="0"/>
              <a:t>Căutare în funcție de tagurile postărilor</a:t>
            </a:r>
          </a:p>
          <a:p>
            <a:r>
              <a:rPr lang="ro-RO" dirty="0"/>
              <a:t>Adăugare postări ca favorite</a:t>
            </a:r>
          </a:p>
          <a:p>
            <a:r>
              <a:rPr lang="ro-RO" dirty="0"/>
              <a:t>Pagina de explorare inteligentă</a:t>
            </a:r>
          </a:p>
          <a:p>
            <a:r>
              <a:rPr lang="ro-RO" dirty="0"/>
              <a:t>Reclamare postări/utilizatori/comentarii</a:t>
            </a:r>
          </a:p>
          <a:p>
            <a:r>
              <a:rPr lang="ro-RO" dirty="0"/>
              <a:t>Posibilitatea de a vizita aplicația ca oaspete</a:t>
            </a:r>
          </a:p>
          <a:p>
            <a:endParaRPr lang="ro-R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C3CF2-20DD-F123-EB3C-B73739DE1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577" y="1018571"/>
            <a:ext cx="3315423" cy="425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2792D-033D-26AD-EE97-370EA422D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Tipuri de utilizatori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479CF-2D7E-C4A5-ADB5-6D8F7648F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3 tipuri de utilizatori: utilizator normal, administrator, vizitator.</a:t>
            </a:r>
          </a:p>
          <a:p>
            <a:r>
              <a:rPr lang="ro-RO" dirty="0"/>
              <a:t>Administrator: Poate edita și șterge toate postările și utilizatorii</a:t>
            </a:r>
          </a:p>
          <a:p>
            <a:r>
              <a:rPr lang="ro-RO" dirty="0"/>
              <a:t>Utilizator: acces la toate paginile intenționate spre public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en-US" dirty="0"/>
          </a:p>
        </p:txBody>
      </p:sp>
      <p:pic>
        <p:nvPicPr>
          <p:cNvPr id="5" name="Image4">
            <a:extLst>
              <a:ext uri="{FF2B5EF4-FFF2-40B4-BE49-F238E27FC236}">
                <a16:creationId xmlns:a16="http://schemas.microsoft.com/office/drawing/2014/main" id="{4D60A548-713D-51CA-737C-20C3DF19C0D6}"/>
              </a:ext>
            </a:extLst>
          </p:cNvPr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695428" y="3122105"/>
            <a:ext cx="5175718" cy="3039161"/>
          </a:xfrm>
          <a:prstGeom prst="rect">
            <a:avLst/>
          </a:prstGeom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162650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2E008-A53A-4865-11AD-1D3DC3AAB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Fundamente teoretice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975A8-0479-A746-D697-3485C89E4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Aplicația folosește funcții simple pentru operațiile organizatorice</a:t>
            </a:r>
          </a:p>
          <a:p>
            <a:r>
              <a:rPr lang="ro-RO" dirty="0"/>
              <a:t>Algoritm pentru pagina de explorare</a:t>
            </a:r>
          </a:p>
          <a:p>
            <a:r>
              <a:rPr lang="ro-RO" dirty="0"/>
              <a:t>Căutare postări/utilizatori folosind bara de căutare (taguri, titlu, nume, ingrediente)</a:t>
            </a:r>
          </a:p>
          <a:p>
            <a:r>
              <a:rPr lang="ro-RO" dirty="0"/>
              <a:t>Arhitectura Model-View-Controller care este implementată în Java Spring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D588D-FF84-C70F-4FF4-CCD0349B9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770" y="3424428"/>
            <a:ext cx="3719830" cy="310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14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3E9C-E75F-3DFF-B049-09A8C5D0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Tehnologie IT și portabilitate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F2676-878C-834F-9183-55D1DD6D5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Java Spring – framework de web folosind în industrie și foarte bine documentat/dezvoltat și frameworkul Vaadin pentru front end</a:t>
            </a:r>
          </a:p>
          <a:p>
            <a:r>
              <a:rPr lang="ro-RO" dirty="0"/>
              <a:t>Mediu de programare: IntelliJ Idea</a:t>
            </a:r>
          </a:p>
          <a:p>
            <a:r>
              <a:rPr lang="ro-RO" dirty="0"/>
              <a:t>Persistarea datelor: limbaj MySQL, aplicație de management MySQL Community Edition</a:t>
            </a:r>
          </a:p>
          <a:p>
            <a:r>
              <a:rPr lang="ro-RO" dirty="0"/>
              <a:t>Aplicațiile web se pot folosi pe toate platformele care pot folosi browsere compatibile cu HTML5 și CSS (Linux/Windows/Mac OS)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FA560D-D97B-059E-0AAB-6006890EC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305" y="4390576"/>
            <a:ext cx="1699156" cy="17027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FE10CC-3166-A3B1-C8C6-C1FA9F5DF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268" y="710161"/>
            <a:ext cx="3251647" cy="8273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DDCC13-F491-34BF-0F57-81249DD18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550" y="4411214"/>
            <a:ext cx="3251647" cy="168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88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4887B-A963-4577-065F-166D79FDF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Structura</a:t>
            </a:r>
            <a:r>
              <a:rPr lang="en-US" dirty="0"/>
              <a:t> </a:t>
            </a:r>
            <a:r>
              <a:rPr lang="en-US" dirty="0" err="1"/>
              <a:t>claselor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B5717-75C1-93A5-8195-3316CC2C8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0948" y="604380"/>
            <a:ext cx="4299372" cy="5120640"/>
          </a:xfrm>
        </p:spPr>
        <p:txBody>
          <a:bodyPr/>
          <a:lstStyle/>
          <a:p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metadatele</a:t>
            </a:r>
            <a:r>
              <a:rPr lang="en-US" dirty="0"/>
              <a:t> </a:t>
            </a:r>
            <a:r>
              <a:rPr lang="en-US" dirty="0" err="1"/>
              <a:t>paginilor</a:t>
            </a:r>
            <a:endParaRPr lang="en-US" dirty="0"/>
          </a:p>
          <a:p>
            <a:endParaRPr lang="en-US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metadatele</a:t>
            </a:r>
            <a:r>
              <a:rPr lang="en-US" dirty="0"/>
              <a:t> post</a:t>
            </a:r>
            <a:r>
              <a:rPr lang="ro-RO" dirty="0"/>
              <a:t>ărilor și comentariilor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4ECF9-8535-BF84-B7CB-D8E086755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320" y="302600"/>
            <a:ext cx="4415414" cy="286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C44911-DE8F-CC51-F4C1-44F36B5A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867" y="3520124"/>
            <a:ext cx="3725757" cy="250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3476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256</TotalTime>
  <Words>420</Words>
  <Application>Microsoft Office PowerPoint</Application>
  <PresentationFormat>Widescreen</PresentationFormat>
  <Paragraphs>75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Corbel</vt:lpstr>
      <vt:lpstr>Wingdings 2</vt:lpstr>
      <vt:lpstr>Frame</vt:lpstr>
      <vt:lpstr>Aplicație de Social Media</vt:lpstr>
      <vt:lpstr>Prezentare Generală</vt:lpstr>
      <vt:lpstr>Implementare</vt:lpstr>
      <vt:lpstr>PowerPoint Presentation</vt:lpstr>
      <vt:lpstr>Alte funcționalități</vt:lpstr>
      <vt:lpstr>Tipuri de utilizatori</vt:lpstr>
      <vt:lpstr>Fundamente teoretice</vt:lpstr>
      <vt:lpstr>Tehnologie IT și portabilitate</vt:lpstr>
      <vt:lpstr>Structura claselor</vt:lpstr>
      <vt:lpstr>Utilizatori</vt:lpstr>
      <vt:lpstr>Diagrame pentru ilustrarea funcționalităților</vt:lpstr>
      <vt:lpstr>PowerPoint Presentation</vt:lpstr>
      <vt:lpstr>PowerPoint Presentation</vt:lpstr>
      <vt:lpstr>PowerPoint Presentation</vt:lpstr>
      <vt:lpstr>PowerPoint Presentation</vt:lpstr>
      <vt:lpstr>Portabilitate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Aplicație de Social Media</dc:title>
  <dc:creator>Robert Bob</dc:creator>
  <cp:lastModifiedBy>Robert Bob</cp:lastModifiedBy>
  <cp:revision>10</cp:revision>
  <dcterms:created xsi:type="dcterms:W3CDTF">2022-12-11T22:23:19Z</dcterms:created>
  <dcterms:modified xsi:type="dcterms:W3CDTF">2023-02-01T19:23:28Z</dcterms:modified>
</cp:coreProperties>
</file>